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://www.facebook.com/American-Legion-Post-70-Villa-Rica-GA-454730741394117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6425" r="27825" t="0"/>
          <a:stretch/>
        </p:blipFill>
        <p:spPr>
          <a:xfrm>
            <a:off x="235125" y="152400"/>
            <a:ext cx="43368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892050" y="4394025"/>
            <a:ext cx="4011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EFEFE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www.facebook.com/American-Legion-Post-70-Villa-Rica-GA-454730741394117/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600" y="3703325"/>
            <a:ext cx="773425" cy="7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2325" y="211925"/>
            <a:ext cx="3931350" cy="294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